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2" r:id="rId3"/>
    <p:sldId id="300" r:id="rId4"/>
    <p:sldId id="263" r:id="rId5"/>
    <p:sldId id="257" r:id="rId6"/>
    <p:sldId id="260" r:id="rId7"/>
    <p:sldId id="265" r:id="rId8"/>
    <p:sldId id="266" r:id="rId9"/>
    <p:sldId id="299" r:id="rId10"/>
    <p:sldId id="267" r:id="rId11"/>
    <p:sldId id="268" r:id="rId12"/>
    <p:sldId id="269" r:id="rId13"/>
    <p:sldId id="301" r:id="rId14"/>
    <p:sldId id="262" r:id="rId15"/>
    <p:sldId id="270" r:id="rId16"/>
    <p:sldId id="271" r:id="rId17"/>
    <p:sldId id="281" r:id="rId18"/>
    <p:sldId id="279" r:id="rId19"/>
    <p:sldId id="272" r:id="rId20"/>
    <p:sldId id="273" r:id="rId21"/>
    <p:sldId id="282" r:id="rId22"/>
    <p:sldId id="283" r:id="rId23"/>
    <p:sldId id="274" r:id="rId24"/>
    <p:sldId id="276" r:id="rId25"/>
    <p:sldId id="277" r:id="rId26"/>
    <p:sldId id="280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8" r:id="rId39"/>
    <p:sldId id="296" r:id="rId40"/>
    <p:sldId id="297" r:id="rId41"/>
    <p:sldId id="295" r:id="rId42"/>
    <p:sldId id="278" r:id="rId43"/>
    <p:sldId id="275" r:id="rId44"/>
    <p:sldId id="304" r:id="rId45"/>
    <p:sldId id="303" r:id="rId46"/>
    <p:sldId id="259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37" autoAdjust="0"/>
  </p:normalViewPr>
  <p:slideViewPr>
    <p:cSldViewPr showGuides="1">
      <p:cViewPr varScale="1">
        <p:scale>
          <a:sx n="73" d="100"/>
          <a:sy n="73" d="100"/>
        </p:scale>
        <p:origin x="-7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E7ADCEC-7AC3-4916-9FE4-A2ADFA7ED8F6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CE839ED-3569-4DEA-8A5F-4C31CAA53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s://fbcdn-sphotos-f-a.akamaihd.net/hphotos-ak-xpf1/t1.0-9/10171637_10202745921080613_9589199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-675456"/>
            <a:ext cx="985709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3568" y="3717032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合作、分工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專注社區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福音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以校園飛颺、和平教會、金華國中為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台北和平長老教會青年牧師曾昭瑞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81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685801"/>
            <a:ext cx="7113984" cy="3657599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非僅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隊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從頭到尾都在接觸焦點對象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國中生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校內培訓、校外集訓、各組集訓、營會集訓、正式服務、團隊晚會、服務之夜、授證晚會、故事之夜、見證之夜、感恩之夜、星光夜語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成果發表，都在接觸福音對象。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次碰面，共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小時的接觸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整個過程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是我的福音隊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6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211561"/>
            <a:ext cx="8064896" cy="3657599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秘訣：短期營會最容建立親密關係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動機：隊員在服務的壓力下，有高度的學習精神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環境：一起備課、吃飯、打掃、放封買點心；一起洗澡、睡覺，共同抬頭注視天上織女星，一切都成為美好記憶，難忘經驗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回憶：最後一天的感恩之夜，邀請他們，願不願意來和平教會少年團契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讓我們有機會延續這段共同生活的回憶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7240" y="5322912"/>
            <a:ext cx="7543800" cy="914400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高密度、高強度、長時間接觸</a:t>
            </a:r>
            <a:endParaRPr lang="zh-TW" altLang="en-US" sz="4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5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大專生負責培訓國中生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青少年與青少年生活一起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青少年分享見證、建立關係、生命影響生命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熟悉將來進入教會會接觸的對象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關鍵在青少年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5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學期中：金華服務社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暑假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：南投中寮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清水服務隊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寒假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：新竹竹東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上館服務隊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以學期為單位出隊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67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3273552" cy="639762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傳統福音隊</a:t>
            </a:r>
            <a:endParaRPr lang="zh-TW" altLang="en-US" sz="3200" dirty="0">
              <a:solidFill>
                <a:srgbClr val="00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068688" cy="2743200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單一教會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，全部自己來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隊員以教會青年為主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偏鄉兒童為福音接受者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教會青年學習成長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距離遙遠不易跟進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無法邀請參加聚會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僅僅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營隊期間能傳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福音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6300192" y="260648"/>
            <a:ext cx="3273552" cy="639762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金華服務隊</a:t>
            </a:r>
            <a:endParaRPr lang="zh-TW" altLang="en-US" sz="3200" dirty="0">
              <a:solidFill>
                <a:srgbClr val="00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355976" y="1124744"/>
            <a:ext cx="4788024" cy="3951288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團隊合作，專注專長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隊員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以國中生為主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金華學生為福音接受者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接觸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夜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國中生學習認識信仰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成為朋友，容易跟進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自己前來教會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集訓、分組訓練、營隊中集訓、營隊中服務，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發表持續接觸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352928" cy="9144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傳統福音隊與金華服務隊比較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5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https://fbstatic-a.akamaihd.net/rsrc.php/v2/y4/r/1rpVsdNIG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2762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scontent-a-sjc.xx.fbcdn.net/hphotos-xpa1/t1.0-9/540681_257894904368651_121040835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247456" y="692696"/>
            <a:ext cx="34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金華團契輔導群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6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b-a.akamaihd.net/hphotos-ak-xpf1/t1.0-9/970504_10201109785698251_8432132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987824" y="125054"/>
            <a:ext cx="4752528" cy="5847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因為要教，所以認真學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57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bcdn-sphotos-e-a.akamaihd.net/hphotos-ak-xap1/t1.0-9/1174608_10201109909101336_199291786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796136" y="1340768"/>
            <a:ext cx="3168352" cy="1077218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很少看到國中生這麼整齊有秩序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40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bcdn-sphotos-f-a.akamaihd.net/hphotos-ak-xaf1/t1.0-9/1174861_10201109857860055_20554225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57" y="0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508104" y="119675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專注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57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c-a.akamaihd.net/hphotos-ak-xaf1/v/t1.0-9/1184955_10201109786778278_1340815470_n.jpg?oh=983ba3d378da0839af6f504a6f906dc0&amp;oe=5407F793&amp;__gda__=1409070237_a7540905726bb111d1e5d531b9bffe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-317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55576" y="5949280"/>
            <a:ext cx="3960440" cy="5847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小組分享，團隊形成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9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932039" y="4455934"/>
            <a:ext cx="4269801" cy="2270625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en-US" altLang="zh-TW" sz="28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zh-TW" altLang="en-US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耶穌到了那裡，擡頭一看，對他說</a:t>
            </a:r>
            <a:r>
              <a:rPr lang="zh-TW" altLang="en-US" sz="28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：「撒</a:t>
            </a:r>
            <a:r>
              <a:rPr lang="zh-TW" altLang="en-US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該，快下來！今天我必住在你家裡</a:t>
            </a:r>
            <a:r>
              <a:rPr lang="zh-TW" altLang="en-US" sz="28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r>
              <a:rPr lang="en-US" altLang="zh-TW" sz="28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路加福音十五</a:t>
            </a:r>
            <a:r>
              <a:rPr lang="en-US" altLang="zh-TW" sz="28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9)</a:t>
            </a:r>
          </a:p>
          <a:p>
            <a:endParaRPr lang="en-US" altLang="zh-TW" sz="28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52228" y="-27384"/>
            <a:ext cx="5788124" cy="914400"/>
          </a:xfrm>
        </p:spPr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聖經中的服務與福音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encrypted-tbn0.gstatic.com/images?q=tbn:ANd9GcQuVHQ-OVQ0vZq8H_xZoIyuy_nirz9geYjJXkLXX7BP1Jp_c85t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76" y="2221341"/>
            <a:ext cx="2862032" cy="214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uthchinesechurch.org/images/ngl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2" y="2202885"/>
            <a:ext cx="2859732" cy="23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55576" y="764704"/>
            <a:ext cx="79928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>
              <a:spcBef>
                <a:spcPct val="20000"/>
              </a:spcBef>
              <a:buSzPct val="60000"/>
            </a:pPr>
            <a:r>
              <a:rPr lang="zh-TW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我們通常會以為要傳福音給別人，就是要服務接受福音的人。但是，耶穌讓我們看見，當他向別人分享福音的時候，也常接受對方的服務。</a:t>
            </a:r>
            <a:endParaRPr lang="zh-TW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4768545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有一個撒瑪利亞的婦人來打水。耶穌對他說：「請你給我水喝。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約翰福音四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7)</a:t>
            </a:r>
          </a:p>
        </p:txBody>
      </p:sp>
    </p:spTree>
    <p:extLst>
      <p:ext uri="{BB962C8B-B14F-4D97-AF65-F5344CB8AC3E}">
        <p14:creationId xmlns:p14="http://schemas.microsoft.com/office/powerpoint/2010/main" val="11797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cdn-sphotos-d-a.akamaihd.net/hphotos-ak-xap1/t1.0-9/1184846_10201109794618474_16225518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156176" y="4797152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來到服務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隊什麼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都要做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20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bcdn-sphotos-a-a.akamaihd.net/hphotos-ak-xaf1/t1.0-9/1005242_10201109917861555_212570920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020272" y="508518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環境清潔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0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b-lax.xx.fbcdn.net/hphotos-xpa1/t1.0-9/1184851_10201109925901756_107688397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" y="-259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940152" y="55892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清掃廁所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00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dn-sphotos-g-a.akamaihd.net/hphotos-ak-xpa1/t1.0-9/1149035_10201109796698526_54294725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51520" y="90872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一起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洗澡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難得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的經驗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4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b-a.akamaihd.net/hphotos-ak-xap1/t1.0-9/1157679_10201109831019384_2365817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" y="2704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98982" y="76470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教他們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示範給他們看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52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bcdn-sphotos-b-a.akamaihd.net/hphotos-ak-xpa1/t1.0-9/1185295_10201109846139762_11937370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555776" y="328300"/>
            <a:ext cx="2376264" cy="584775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讓他們練習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05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bcdn-sphotos-b-a.akamaihd.net/hphotos-ak-xpa1/t1.0-9/1170657_10201109893220939_14630963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41831"/>
            <a:ext cx="5206245" cy="69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932039" y="476672"/>
            <a:ext cx="1872209" cy="584775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實際操作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bcdn-sphotos-g-a.akamaihd.net/hphotos-ak-xpa1/t1.0-9/1014223_10201109936142012_14695034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139952" y="4941168"/>
            <a:ext cx="1944216" cy="584775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放風時間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1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bcdn-sphotos-f-a.akamaihd.net/hphotos-ak-xpf1/t1.0-9/970358_10201109955982508_13670908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33265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用餐交誼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58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-b-lax.xx.fbcdn.net/hphotos-xaf1/t1.0-9/995173_10201113490470868_8679518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148064" y="40466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32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547664" y="685801"/>
            <a:ext cx="6984776" cy="36575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、福音教師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關鍵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青少年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、教會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暑假共出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服務隊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與飛颺合作分工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當地教會的配合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77240" y="5178896"/>
            <a:ext cx="7543800" cy="9144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和平金華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服務學習型服務隊的要素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37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ontent-b-lax.xx.fbcdn.net/hphotos-xfp1/t1.0-9/1146672_10201113526351765_13466816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932040" y="541711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團隊形成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9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-a-lax.xx.fbcdn.net/hphotos-xpf1/t1.0-9/1175110_10201116989318337_7552537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251520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956376" y="2289428"/>
            <a:ext cx="576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團隊形成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1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bcdn-sphotos-e-a.akamaihd.net/hphotos-ak-xfa1/t1.0-9/1174902_10201116992278411_7541518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131840" y="5971729"/>
            <a:ext cx="3168352" cy="584775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讓他們實際操作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9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bcdn-sphotos-h-a.akamaihd.net/hphotos-ak-xpa1/t1.0-9/1176232_10201117229644345_4994828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292080" y="58052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第一線接觸小朋友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2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bcdn-sphotos-g-a.akamaihd.net/hphotos-ak-xpa1/t1.0-9/1011798_10201117261525142_5209055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660232" y="620688"/>
            <a:ext cx="2016224" cy="584775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學而後教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bcdn-sphotos-b-a.akamaihd.net/hphotos-ak-xap1/t1.0-9/1174880_10201118601118631_439957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0" y="0"/>
            <a:ext cx="5707359" cy="76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812360" y="1484784"/>
            <a:ext cx="648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帶他們玩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5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content-a-lax.xx.fbcdn.net/hphotos-xap1/t1.0-9/1185265_10201118666280260_4569751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660232" y="897320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共創彼此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美好回憶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36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bcdn-sphotos-b-a.akamaihd.net/hphotos-ak-xaf1/t1.0-9/1098090_10201118709641344_17380696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987824" y="6058600"/>
            <a:ext cx="2808312" cy="584775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我們是一隊的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3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bcdn-sphotos-c-a.akamaihd.net/hphotos-ak-xpa1/t1.0-9/994563_10201118712721421_3638589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18356"/>
            <a:ext cx="1070451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635896" y="131923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青少年分享見證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8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bcdn-sphotos-c-a.akamaihd.net/hphotos-ak-xaf1/v/t1.0-9/998273_10201122084165705_365011583_n.jpg?oh=ea7c57a0149d4e3dc69cd162d0319b47&amp;oe=53FA5044&amp;__gda__=1407787671_8487f1918190c403ddac4c051a085b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4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97109" y="178152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依依不捨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5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685801"/>
            <a:ext cx="7488832" cy="3657599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團隊取代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單打獨鬥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、專做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你最拿手的事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、福音在地化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對準目標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、非基督徒的門訓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整個「過程」都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是我的福音隊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、高密度、高強度、長時間的親密接觸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88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、關鍵在教會青少年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和平金華服務隊的特色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97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bcdn-sphotos-h-a.akamaihd.net/hphotos-ak-xaf1/t1.0-9/1011648_10201122060645117_2563307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004048" y="5157192"/>
            <a:ext cx="3456384" cy="584775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短期營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會凝聚力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82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bcdn-sphotos-e-a.akamaihd.net/hphotos-ak-xap1/t1.0-9/1175011_10201122084805721_1158575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932040" y="404664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短期營會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催淚效果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0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bcdn-sphotos-e-a.akamaihd.net/hphotos-ak-xaf1/t1.0-9/1001398_10201109850659875_3378397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306" y="0"/>
            <a:ext cx="1160060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835696" y="54452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律律</a:t>
            </a:r>
            <a:endParaRPr lang="zh-TW" altLang="en-US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444208" y="54452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耶耶</a:t>
            </a:r>
            <a:endParaRPr lang="zh-TW" altLang="en-US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6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bcdn-sphotos-a-a.akamaihd.net/hphotos-ak-xap1/t1.0-9/1187166_10201109826979283_889496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60" y="-845841"/>
            <a:ext cx="5777880" cy="77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79912" y="42210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阿慶</a:t>
            </a:r>
            <a:endParaRPr lang="zh-TW" altLang="en-US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36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0"/>
            <a:ext cx="12197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467544"/>
            <a:ext cx="13803238" cy="776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5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https://fbcdn-sphotos-h-a.akamaihd.net/hphotos-ak-xpa1/t1.0-9/1512773_10202031274774902_11104230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55576" y="1988840"/>
            <a:ext cx="24482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和平教會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868144" y="1988840"/>
            <a:ext cx="24482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偏鄉兒童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868144" y="4509120"/>
            <a:ext cx="24482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偏鄉教會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>
            <a:endCxn id="7" idx="0"/>
          </p:cNvCxnSpPr>
          <p:nvPr/>
        </p:nvCxnSpPr>
        <p:spPr>
          <a:xfrm>
            <a:off x="7092280" y="3356992"/>
            <a:ext cx="0" cy="1152128"/>
          </a:xfrm>
          <a:prstGeom prst="straightConnector1">
            <a:avLst/>
          </a:prstGeom>
          <a:ln w="63500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331640" y="40466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和平教會過往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福音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隊模式</a:t>
            </a:r>
            <a:endParaRPr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465313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如何把原本在做的事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變得更容易又有果效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1" name="直線單箭頭接點 20"/>
          <p:cNvCxnSpPr>
            <a:endCxn id="5" idx="1"/>
          </p:cNvCxnSpPr>
          <p:nvPr/>
        </p:nvCxnSpPr>
        <p:spPr>
          <a:xfrm>
            <a:off x="3203848" y="2672916"/>
            <a:ext cx="2664296" cy="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8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54097" y="2348880"/>
            <a:ext cx="24482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和平教會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300192" y="2348880"/>
            <a:ext cx="24482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兒童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347864" y="2348880"/>
            <a:ext cx="24482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金華學生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796136" y="3068960"/>
            <a:ext cx="50405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3347864" y="4406078"/>
            <a:ext cx="24482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福音教師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347864" y="260648"/>
            <a:ext cx="24482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飛颺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6300056" y="4437112"/>
            <a:ext cx="24482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偏鄉教會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3" name="直線單箭頭接點 22"/>
          <p:cNvCxnSpPr>
            <a:stCxn id="5" idx="2"/>
            <a:endCxn id="21" idx="0"/>
          </p:cNvCxnSpPr>
          <p:nvPr/>
        </p:nvCxnSpPr>
        <p:spPr>
          <a:xfrm flipH="1">
            <a:off x="7524192" y="3717032"/>
            <a:ext cx="136" cy="72008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19777" y="112751"/>
            <a:ext cx="2880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團隊合作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取代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單打獨鬥</a:t>
            </a:r>
            <a:endParaRPr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2702369" y="3068960"/>
            <a:ext cx="720619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4580695" y="3685998"/>
            <a:ext cx="136" cy="72008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4580831" y="1628800"/>
            <a:ext cx="136" cy="72008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6156176" y="116632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從福音隊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進到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學習服務隊</a:t>
            </a:r>
            <a:endParaRPr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3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067545"/>
            <a:ext cx="8064896" cy="3657599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飛颺：教案設計、活動規畫、行政支援、團隊形成、團體回饋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和平：國中生、高中生、大學生、輔導、人力物力資源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福音教師：招募國中生，校務行政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地方教會：招募當地小朋友，校務協助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青年人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隊員：專注與國中生建立關係、分享生命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7240" y="5106888"/>
            <a:ext cx="7543800" cy="9144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專做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你最拿手的事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33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2472" y="685801"/>
            <a:ext cx="7041976" cy="3657599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和平教會的焦點不在偏鄉小朋友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和平教會青年不教導偏鄉小朋友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金華國中學生要教導偏鄉小朋友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我們教國中生怎麼教偏鄉小朋友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為了要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金華國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中學生，超認真學習，並與我們建立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深刻關係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重點不單在教學，更在建立關係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焦點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不在小學生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在金華國中學生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福音在地化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4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547664" y="332656"/>
            <a:ext cx="6974904" cy="518457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服務前先付出，每人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2500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去服務，不是去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渡假。各盡其責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建立預期，避免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落差。人人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都要做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全員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實際操作，大家都要學習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教他們做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做給他們看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讓他們練習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實際操作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操作回饋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非基督徒的門訓、關係的建立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00100" y="5373216"/>
            <a:ext cx="7543800" cy="9144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非基督徒的門訓工作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12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然力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然力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自然力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1594</TotalTime>
  <Words>904</Words>
  <Application>Microsoft Office PowerPoint</Application>
  <PresentationFormat>如螢幕大小 (4:3)</PresentationFormat>
  <Paragraphs>125</Paragraphs>
  <Slides>46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7" baseType="lpstr">
      <vt:lpstr>自然力</vt:lpstr>
      <vt:lpstr>PowerPoint 簡報</vt:lpstr>
      <vt:lpstr>聖經中的服務與福音</vt:lpstr>
      <vt:lpstr>和平金華 服務學習型服務隊的要素</vt:lpstr>
      <vt:lpstr>和平金華服務隊的特色</vt:lpstr>
      <vt:lpstr>PowerPoint 簡報</vt:lpstr>
      <vt:lpstr>PowerPoint 簡報</vt:lpstr>
      <vt:lpstr>專做你最拿手的事</vt:lpstr>
      <vt:lpstr>福音在地化</vt:lpstr>
      <vt:lpstr>非基督徒的門訓工作</vt:lpstr>
      <vt:lpstr>整個過程都是我的福音隊</vt:lpstr>
      <vt:lpstr>高密度、高強度、長時間接觸</vt:lpstr>
      <vt:lpstr>關鍵在青少年</vt:lpstr>
      <vt:lpstr>以學期為單位出隊</vt:lpstr>
      <vt:lpstr>傳統福音隊與金華服務隊比較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Jerry.T</dc:creator>
  <cp:lastModifiedBy>Jerry.T</cp:lastModifiedBy>
  <cp:revision>54</cp:revision>
  <dcterms:created xsi:type="dcterms:W3CDTF">2014-05-25T12:15:55Z</dcterms:created>
  <dcterms:modified xsi:type="dcterms:W3CDTF">2014-06-24T06:36:07Z</dcterms:modified>
</cp:coreProperties>
</file>